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151B"/>
    <a:srgbClr val="EF7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0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2784" y="120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CEA8-4604-4FD7-98AD-9CFCA04A2CB6}" type="datetimeFigureOut">
              <a:rPr lang="de-DE" smtClean="0"/>
              <a:t>12.05.2026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FA93-121C-4DF9-B720-4D23FABB5B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4680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CEA8-4604-4FD7-98AD-9CFCA04A2CB6}" type="datetimeFigureOut">
              <a:rPr lang="de-DE" smtClean="0"/>
              <a:t>12.05.2026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FA93-121C-4DF9-B720-4D23FABB5B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0511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CEA8-4604-4FD7-98AD-9CFCA04A2CB6}" type="datetimeFigureOut">
              <a:rPr lang="de-DE" smtClean="0"/>
              <a:t>12.05.2026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FA93-121C-4DF9-B720-4D23FABB5B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4917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CEA8-4604-4FD7-98AD-9CFCA04A2CB6}" type="datetimeFigureOut">
              <a:rPr lang="de-DE" smtClean="0"/>
              <a:t>12.05.2026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FA93-121C-4DF9-B720-4D23FABB5B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4497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CEA8-4604-4FD7-98AD-9CFCA04A2CB6}" type="datetimeFigureOut">
              <a:rPr lang="de-DE" smtClean="0"/>
              <a:t>12.05.2026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FA93-121C-4DF9-B720-4D23FABB5B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5428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CEA8-4604-4FD7-98AD-9CFCA04A2CB6}" type="datetimeFigureOut">
              <a:rPr lang="de-DE" smtClean="0"/>
              <a:t>12.05.2026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FA93-121C-4DF9-B720-4D23FABB5B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6702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CEA8-4604-4FD7-98AD-9CFCA04A2CB6}" type="datetimeFigureOut">
              <a:rPr lang="de-DE" smtClean="0"/>
              <a:t>12.05.2026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FA93-121C-4DF9-B720-4D23FABB5B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122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CEA8-4604-4FD7-98AD-9CFCA04A2CB6}" type="datetimeFigureOut">
              <a:rPr lang="de-DE" smtClean="0"/>
              <a:t>12.05.2026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FA93-121C-4DF9-B720-4D23FABB5B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9120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CEA8-4604-4FD7-98AD-9CFCA04A2CB6}" type="datetimeFigureOut">
              <a:rPr lang="de-DE" smtClean="0"/>
              <a:t>12.05.2026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FA93-121C-4DF9-B720-4D23FABB5B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0897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CEA8-4604-4FD7-98AD-9CFCA04A2CB6}" type="datetimeFigureOut">
              <a:rPr lang="de-DE" smtClean="0"/>
              <a:t>12.05.2026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FA93-121C-4DF9-B720-4D23FABB5B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5599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CEA8-4604-4FD7-98AD-9CFCA04A2CB6}" type="datetimeFigureOut">
              <a:rPr lang="de-DE" smtClean="0"/>
              <a:t>12.05.2026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FA93-121C-4DF9-B720-4D23FABB5B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7962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DCEA8-4604-4FD7-98AD-9CFCA04A2CB6}" type="datetimeFigureOut">
              <a:rPr lang="de-DE" smtClean="0"/>
              <a:t>12.05.2026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7FA93-121C-4DF9-B720-4D23FABB5B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9833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 descr="Ein Bild, das Gras, Fußball, Sportausrüstung, Ball enthält.&#10;&#10;Automatisch generierte Beschreibung">
            <a:extLst>
              <a:ext uri="{FF2B5EF4-FFF2-40B4-BE49-F238E27FC236}">
                <a16:creationId xmlns:a16="http://schemas.microsoft.com/office/drawing/2014/main" id="{F179CC21-6D60-5AF1-1901-C68E86A4B7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658" b="25850"/>
          <a:stretch/>
        </p:blipFill>
        <p:spPr>
          <a:xfrm>
            <a:off x="0" y="-993170"/>
            <a:ext cx="6858000" cy="3648331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92DA6668-432D-116E-9427-208D7BA0150C}"/>
              </a:ext>
            </a:extLst>
          </p:cNvPr>
          <p:cNvSpPr txBox="1"/>
          <p:nvPr/>
        </p:nvSpPr>
        <p:spPr>
          <a:xfrm>
            <a:off x="0" y="0"/>
            <a:ext cx="693508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b="1" dirty="0">
                <a:solidFill>
                  <a:schemeClr val="bg1"/>
                </a:solidFill>
                <a:latin typeface="Eras Bold ITC" panose="020B0907030504020204" pitchFamily="34" charset="0"/>
                <a:cs typeface="Calibri" panose="020F0502020204030204" pitchFamily="34" charset="0"/>
              </a:rPr>
              <a:t>Sportfest</a:t>
            </a:r>
          </a:p>
          <a:p>
            <a:endParaRPr lang="de-DE" sz="1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Sportfreunde FC Delhoven 1922 e.V.</a:t>
            </a:r>
          </a:p>
          <a:p>
            <a:r>
              <a:rPr lang="de-DE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Walter-</a:t>
            </a:r>
            <a:r>
              <a:rPr lang="de-DE" sz="1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Reuber</a:t>
            </a:r>
            <a:r>
              <a:rPr lang="de-DE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Weg 5 | 41540 Dormagen </a:t>
            </a:r>
          </a:p>
          <a:p>
            <a:r>
              <a:rPr lang="de-DE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www.fc-delhoven.de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4C59DB46-2996-44BF-48F7-7CF34BD46E4C}"/>
              </a:ext>
            </a:extLst>
          </p:cNvPr>
          <p:cNvSpPr/>
          <p:nvPr/>
        </p:nvSpPr>
        <p:spPr>
          <a:xfrm rot="21419078">
            <a:off x="-547626" y="2405031"/>
            <a:ext cx="8026439" cy="432000"/>
          </a:xfrm>
          <a:prstGeom prst="rect">
            <a:avLst/>
          </a:prstGeom>
          <a:solidFill>
            <a:srgbClr val="E415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93C95403-6623-BEFA-8808-053502A35566}"/>
              </a:ext>
            </a:extLst>
          </p:cNvPr>
          <p:cNvSpPr txBox="1"/>
          <p:nvPr/>
        </p:nvSpPr>
        <p:spPr>
          <a:xfrm rot="21448054">
            <a:off x="2940331" y="2300276"/>
            <a:ext cx="381098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600" b="1" dirty="0">
                <a:solidFill>
                  <a:schemeClr val="bg1"/>
                </a:solidFill>
                <a:latin typeface="Eras Bold ITC" panose="020B0907030504020204" pitchFamily="34" charset="0"/>
                <a:cs typeface="Arial" panose="020B0604020202020204" pitchFamily="34" charset="0"/>
              </a:rPr>
              <a:t>12. – 14. Juni 2026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91473CB0-500E-E6E2-3501-4C6D84A0997A}"/>
              </a:ext>
            </a:extLst>
          </p:cNvPr>
          <p:cNvSpPr/>
          <p:nvPr/>
        </p:nvSpPr>
        <p:spPr>
          <a:xfrm>
            <a:off x="195943" y="1597982"/>
            <a:ext cx="1397447" cy="1343955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7" name="Grafik 16" descr="Ein Bild, das Gras, Fußball, Sportausrüstung, Ball enthält.">
            <a:extLst>
              <a:ext uri="{FF2B5EF4-FFF2-40B4-BE49-F238E27FC236}">
                <a16:creationId xmlns:a16="http://schemas.microsoft.com/office/drawing/2014/main" id="{3BB93FE4-419D-8FB6-309D-AA8DDFDAEB5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30691" r="62051" b="62277"/>
          <a:stretch/>
        </p:blipFill>
        <p:spPr>
          <a:xfrm>
            <a:off x="0" y="9202932"/>
            <a:ext cx="6857999" cy="714278"/>
          </a:xfrm>
          <a:prstGeom prst="rect">
            <a:avLst/>
          </a:prstGeom>
        </p:spPr>
      </p:pic>
      <p:sp>
        <p:nvSpPr>
          <p:cNvPr id="18" name="Rechteck 17">
            <a:extLst>
              <a:ext uri="{FF2B5EF4-FFF2-40B4-BE49-F238E27FC236}">
                <a16:creationId xmlns:a16="http://schemas.microsoft.com/office/drawing/2014/main" id="{616ABA8F-69DD-8518-7FC8-7842894BD94F}"/>
              </a:ext>
            </a:extLst>
          </p:cNvPr>
          <p:cNvSpPr/>
          <p:nvPr/>
        </p:nvSpPr>
        <p:spPr>
          <a:xfrm rot="21419078">
            <a:off x="-591278" y="9003865"/>
            <a:ext cx="8026439" cy="432000"/>
          </a:xfrm>
          <a:prstGeom prst="rect">
            <a:avLst/>
          </a:prstGeom>
          <a:solidFill>
            <a:srgbClr val="E415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50" dirty="0">
                <a:latin typeface="Eras Bold ITC" panose="020B0907030504020204" pitchFamily="34" charset="0"/>
              </a:rPr>
              <a:t>Für das leibliche Wohl ist gesorgt  |  Sonntags mit großer Tombola</a:t>
            </a:r>
          </a:p>
        </p:txBody>
      </p: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669D1A66-160F-9657-10FD-ED6F6748B1DA}"/>
              </a:ext>
            </a:extLst>
          </p:cNvPr>
          <p:cNvGrpSpPr/>
          <p:nvPr/>
        </p:nvGrpSpPr>
        <p:grpSpPr>
          <a:xfrm>
            <a:off x="1847224" y="2064177"/>
            <a:ext cx="907136" cy="885154"/>
            <a:chOff x="3244485" y="2525704"/>
            <a:chExt cx="1056978" cy="965330"/>
          </a:xfrm>
        </p:grpSpPr>
        <p:sp>
          <p:nvSpPr>
            <p:cNvPr id="13" name="Ellipse 12">
              <a:extLst>
                <a:ext uri="{FF2B5EF4-FFF2-40B4-BE49-F238E27FC236}">
                  <a16:creationId xmlns:a16="http://schemas.microsoft.com/office/drawing/2014/main" id="{1F461BF6-3313-F702-3898-EACE1FAA79FF}"/>
                </a:ext>
              </a:extLst>
            </p:cNvPr>
            <p:cNvSpPr/>
            <p:nvPr/>
          </p:nvSpPr>
          <p:spPr>
            <a:xfrm>
              <a:off x="3319127" y="2569507"/>
              <a:ext cx="919696" cy="85083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1" name="Grafik 10" descr="Ein Bild, das Text, Schrift, Grafiken, Grafikdesign enthält.&#10;&#10;Automatisch generierte Beschreibung">
              <a:extLst>
                <a:ext uri="{FF2B5EF4-FFF2-40B4-BE49-F238E27FC236}">
                  <a16:creationId xmlns:a16="http://schemas.microsoft.com/office/drawing/2014/main" id="{DB9E2BFC-9089-64DD-945A-F067D349F6D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44485" y="2525704"/>
              <a:ext cx="1056978" cy="965330"/>
            </a:xfrm>
            <a:prstGeom prst="rect">
              <a:avLst/>
            </a:prstGeom>
          </p:spPr>
        </p:pic>
      </p:grpSp>
      <p:sp>
        <p:nvSpPr>
          <p:cNvPr id="5" name="Textfeld 4">
            <a:extLst>
              <a:ext uri="{FF2B5EF4-FFF2-40B4-BE49-F238E27FC236}">
                <a16:creationId xmlns:a16="http://schemas.microsoft.com/office/drawing/2014/main" id="{030CFA9F-20FB-F70F-5213-ED567FE2604E}"/>
              </a:ext>
            </a:extLst>
          </p:cNvPr>
          <p:cNvSpPr txBox="1"/>
          <p:nvPr/>
        </p:nvSpPr>
        <p:spPr>
          <a:xfrm>
            <a:off x="457200" y="2961784"/>
            <a:ext cx="6317205" cy="16545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600" b="1" dirty="0">
                <a:solidFill>
                  <a:srgbClr val="E41519"/>
                </a:solidFill>
              </a:rPr>
              <a:t>Freitag, 12. Juni</a:t>
            </a:r>
          </a:p>
          <a:p>
            <a:pPr>
              <a:lnSpc>
                <a:spcPct val="150000"/>
              </a:lnSpc>
            </a:pPr>
            <a:r>
              <a:rPr lang="de-DE" sz="1400" dirty="0"/>
              <a:t>18.00 Uhr		Freizeitturnier &amp; Walking Footballspiel</a:t>
            </a:r>
          </a:p>
          <a:p>
            <a:r>
              <a:rPr lang="de-DE" sz="1400" dirty="0"/>
              <a:t>			FC Delhoven gegen SC Elsdorf</a:t>
            </a:r>
          </a:p>
          <a:p>
            <a:pPr>
              <a:lnSpc>
                <a:spcPct val="150000"/>
              </a:lnSpc>
            </a:pPr>
            <a:r>
              <a:rPr lang="de-DE" sz="1200" dirty="0"/>
              <a:t>Im Anschluss</a:t>
            </a:r>
            <a:r>
              <a:rPr lang="de-DE" sz="1400" dirty="0"/>
              <a:t>		Abendveranstaltung mit Live-Musik</a:t>
            </a:r>
          </a:p>
          <a:p>
            <a:pPr>
              <a:lnSpc>
                <a:spcPct val="150000"/>
              </a:lnSpc>
            </a:pPr>
            <a:endParaRPr lang="de-DE" sz="1600" b="1" dirty="0">
              <a:solidFill>
                <a:srgbClr val="FF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EA2758C-37E7-D6B7-D1EA-06D42C6A4ED3}"/>
              </a:ext>
            </a:extLst>
          </p:cNvPr>
          <p:cNvSpPr txBox="1"/>
          <p:nvPr/>
        </p:nvSpPr>
        <p:spPr>
          <a:xfrm>
            <a:off x="438674" y="4331904"/>
            <a:ext cx="667505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600" b="1" dirty="0">
                <a:solidFill>
                  <a:srgbClr val="E41519"/>
                </a:solidFill>
              </a:rPr>
              <a:t>Samstag, 13. Juni</a:t>
            </a:r>
          </a:p>
          <a:p>
            <a:pPr>
              <a:lnSpc>
                <a:spcPct val="150000"/>
              </a:lnSpc>
            </a:pPr>
            <a:r>
              <a:rPr lang="de-DE" sz="1400" dirty="0"/>
              <a:t>09.30 Uhr		Minibambini-Turnier </a:t>
            </a:r>
            <a:r>
              <a:rPr lang="de-DE" sz="1100" dirty="0"/>
              <a:t>(</a:t>
            </a:r>
            <a:r>
              <a:rPr lang="de-DE" sz="1100" dirty="0" err="1"/>
              <a:t>Jahrg</a:t>
            </a:r>
            <a:r>
              <a:rPr lang="de-DE" sz="1100" dirty="0"/>
              <a:t>. 2020/21)</a:t>
            </a:r>
          </a:p>
          <a:p>
            <a:pPr>
              <a:lnSpc>
                <a:spcPct val="150000"/>
              </a:lnSpc>
            </a:pPr>
            <a:r>
              <a:rPr lang="de-DE" sz="1400" dirty="0"/>
              <a:t>11.00 Uhr		G-Jugendturnier </a:t>
            </a:r>
            <a:r>
              <a:rPr lang="de-DE" sz="1100" dirty="0"/>
              <a:t>(</a:t>
            </a:r>
            <a:r>
              <a:rPr lang="de-DE" sz="1100" dirty="0" err="1"/>
              <a:t>Jahrg</a:t>
            </a:r>
            <a:r>
              <a:rPr lang="de-DE" sz="1100" dirty="0"/>
              <a:t>. 2019)</a:t>
            </a:r>
          </a:p>
          <a:p>
            <a:pPr>
              <a:lnSpc>
                <a:spcPct val="150000"/>
              </a:lnSpc>
            </a:pPr>
            <a:r>
              <a:rPr lang="de-DE" sz="1400" dirty="0"/>
              <a:t>12.30 Uhr		</a:t>
            </a:r>
            <a:r>
              <a:rPr lang="de-DE" sz="1400" i="1" dirty="0"/>
              <a:t>Auftritt der Lions Cheerleader FC Delhoven</a:t>
            </a:r>
          </a:p>
          <a:p>
            <a:pPr>
              <a:lnSpc>
                <a:spcPct val="150000"/>
              </a:lnSpc>
            </a:pPr>
            <a:r>
              <a:rPr lang="de-DE" sz="1400" dirty="0"/>
              <a:t>13.00 Uhr		D-Jugendturnier </a:t>
            </a:r>
            <a:r>
              <a:rPr lang="de-DE" sz="1100" dirty="0"/>
              <a:t>(</a:t>
            </a:r>
            <a:r>
              <a:rPr lang="de-DE" sz="1100" dirty="0" err="1"/>
              <a:t>Jahrg</a:t>
            </a:r>
            <a:r>
              <a:rPr lang="de-DE" sz="1100" dirty="0"/>
              <a:t>. 2013)</a:t>
            </a:r>
          </a:p>
          <a:p>
            <a:pPr>
              <a:lnSpc>
                <a:spcPct val="150000"/>
              </a:lnSpc>
            </a:pPr>
            <a:r>
              <a:rPr lang="de-DE" sz="1400" dirty="0"/>
              <a:t>17.00 Uhr		</a:t>
            </a:r>
            <a:r>
              <a:rPr lang="de-DE" sz="1400" dirty="0" err="1"/>
              <a:t>Delver</a:t>
            </a:r>
            <a:r>
              <a:rPr lang="de-DE" sz="1400" dirty="0"/>
              <a:t> Allstars gegen FC Delhoven Kreispokalsieger 2008</a:t>
            </a:r>
            <a:endParaRPr lang="de-DE" sz="1100" dirty="0"/>
          </a:p>
          <a:p>
            <a:pPr>
              <a:lnSpc>
                <a:spcPct val="150000"/>
              </a:lnSpc>
            </a:pPr>
            <a:r>
              <a:rPr lang="de-DE" sz="1400" dirty="0"/>
              <a:t>19.00 Uhr		</a:t>
            </a:r>
            <a:r>
              <a:rPr lang="de-DE" sz="1400" dirty="0" err="1"/>
              <a:t>Schockerturnier</a:t>
            </a:r>
            <a:r>
              <a:rPr lang="de-DE" sz="1400" dirty="0"/>
              <a:t> im Vereinsheim</a:t>
            </a:r>
          </a:p>
          <a:p>
            <a:r>
              <a:rPr lang="de-DE" sz="1600" dirty="0"/>
              <a:t>			</a:t>
            </a:r>
            <a:r>
              <a:rPr lang="de-DE" sz="1100" dirty="0"/>
              <a:t>Anmeldung am Abend | Ansprechpartner: Rolf </a:t>
            </a:r>
            <a:r>
              <a:rPr lang="de-DE" sz="1100" dirty="0" err="1"/>
              <a:t>Dickop</a:t>
            </a:r>
            <a:endParaRPr lang="de-DE" sz="16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0452C941-20AF-C288-66A1-E1D3422A10BE}"/>
              </a:ext>
            </a:extLst>
          </p:cNvPr>
          <p:cNvSpPr txBox="1"/>
          <p:nvPr/>
        </p:nvSpPr>
        <p:spPr>
          <a:xfrm>
            <a:off x="438674" y="6875117"/>
            <a:ext cx="6317205" cy="20440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600" b="1" dirty="0">
                <a:solidFill>
                  <a:srgbClr val="E41519"/>
                </a:solidFill>
              </a:rPr>
              <a:t>Sonntag, 14. Juni</a:t>
            </a:r>
          </a:p>
          <a:p>
            <a:pPr>
              <a:lnSpc>
                <a:spcPct val="150000"/>
              </a:lnSpc>
            </a:pPr>
            <a:r>
              <a:rPr lang="de-DE" sz="1400" dirty="0"/>
              <a:t>09:30 Uhr		F-Jugendturnier </a:t>
            </a:r>
            <a:r>
              <a:rPr lang="de-DE" sz="1100" dirty="0"/>
              <a:t>(</a:t>
            </a:r>
            <a:r>
              <a:rPr lang="de-DE" sz="1100" dirty="0" err="1"/>
              <a:t>Jahrg</a:t>
            </a:r>
            <a:r>
              <a:rPr lang="de-DE" sz="1100" dirty="0"/>
              <a:t>. 2018)</a:t>
            </a:r>
          </a:p>
          <a:p>
            <a:pPr>
              <a:lnSpc>
                <a:spcPct val="150000"/>
              </a:lnSpc>
            </a:pPr>
            <a:r>
              <a:rPr lang="de-DE" sz="1400" dirty="0"/>
              <a:t>11.00 Uhr		E-Jugendturnier </a:t>
            </a:r>
            <a:r>
              <a:rPr lang="de-DE" sz="1100" dirty="0"/>
              <a:t>(</a:t>
            </a:r>
            <a:r>
              <a:rPr lang="de-DE" sz="1100" dirty="0" err="1"/>
              <a:t>Jahrg</a:t>
            </a:r>
            <a:r>
              <a:rPr lang="de-DE" sz="1100" dirty="0"/>
              <a:t>. 2015)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12.30 Uhr		D-Jugendturnier </a:t>
            </a: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kumimoji="0" lang="de-DE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Jahrg</a:t>
            </a: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2013/14)</a:t>
            </a:r>
          </a:p>
          <a:p>
            <a:pPr>
              <a:lnSpc>
                <a:spcPct val="150000"/>
              </a:lnSpc>
            </a:pPr>
            <a:r>
              <a:rPr lang="de-DE" sz="1400" dirty="0"/>
              <a:t>14.00 Uhr</a:t>
            </a:r>
            <a:r>
              <a:rPr lang="de-DE" sz="1100" dirty="0"/>
              <a:t>		</a:t>
            </a:r>
            <a:r>
              <a:rPr lang="de-DE" sz="1400" dirty="0"/>
              <a:t>E-Jugendturnier </a:t>
            </a:r>
            <a:r>
              <a:rPr lang="de-DE" sz="1100" dirty="0"/>
              <a:t>(</a:t>
            </a:r>
            <a:r>
              <a:rPr lang="de-DE" sz="1100" dirty="0" err="1"/>
              <a:t>Jahrg</a:t>
            </a:r>
            <a:r>
              <a:rPr lang="de-DE" sz="1100" dirty="0"/>
              <a:t>. 2016/17)</a:t>
            </a:r>
          </a:p>
          <a:p>
            <a:pPr>
              <a:lnSpc>
                <a:spcPct val="150000"/>
              </a:lnSpc>
            </a:pPr>
            <a:r>
              <a:rPr lang="de-DE" sz="1400" dirty="0"/>
              <a:t>16.30 Uhr		C-Jugendspiel </a:t>
            </a:r>
            <a:r>
              <a:rPr lang="de-DE" sz="1100" dirty="0"/>
              <a:t>(</a:t>
            </a:r>
            <a:r>
              <a:rPr lang="de-DE" sz="1100" dirty="0" err="1"/>
              <a:t>Jahrg</a:t>
            </a:r>
            <a:r>
              <a:rPr lang="de-DE" sz="1100" dirty="0"/>
              <a:t>. 2011/12)</a:t>
            </a:r>
          </a:p>
        </p:txBody>
      </p:sp>
    </p:spTree>
    <p:extLst>
      <p:ext uri="{BB962C8B-B14F-4D97-AF65-F5344CB8AC3E}">
        <p14:creationId xmlns:p14="http://schemas.microsoft.com/office/powerpoint/2010/main" val="3043695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195</Words>
  <Application>Microsoft Office PowerPoint</Application>
  <PresentationFormat>A4-Papier (210 x 297 mm)</PresentationFormat>
  <Paragraphs>25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Eras Bold ITC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Schmidt, Mirko (VKBK)</dc:creator>
  <cp:lastModifiedBy>Schmidt, Mirko (FVVAK)</cp:lastModifiedBy>
  <cp:revision>56</cp:revision>
  <dcterms:created xsi:type="dcterms:W3CDTF">2024-01-04T23:59:47Z</dcterms:created>
  <dcterms:modified xsi:type="dcterms:W3CDTF">2026-05-12T10:28:00Z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260b0de-ed2e-4d0e-8d46-595fe1aa544e_Enabled">
    <vt:lpwstr>true</vt:lpwstr>
  </property>
  <property fmtid="{D5CDD505-2E9C-101B-9397-08002B2CF9AE}" pid="3" name="MSIP_Label_f260b0de-ed2e-4d0e-8d46-595fe1aa544e_SetDate">
    <vt:lpwstr>2024-06-07T14:13:19Z</vt:lpwstr>
  </property>
  <property fmtid="{D5CDD505-2E9C-101B-9397-08002B2CF9AE}" pid="4" name="MSIP_Label_f260b0de-ed2e-4d0e-8d46-595fe1aa544e_Method">
    <vt:lpwstr>Privileged</vt:lpwstr>
  </property>
  <property fmtid="{D5CDD505-2E9C-101B-9397-08002B2CF9AE}" pid="5" name="MSIP_Label_f260b0de-ed2e-4d0e-8d46-595fe1aa544e_Name">
    <vt:lpwstr>ERGO Unrestricted</vt:lpwstr>
  </property>
  <property fmtid="{D5CDD505-2E9C-101B-9397-08002B2CF9AE}" pid="6" name="MSIP_Label_f260b0de-ed2e-4d0e-8d46-595fe1aa544e_SiteId">
    <vt:lpwstr>b81b1bcc-4864-4917-b597-9deb35336ab7</vt:lpwstr>
  </property>
  <property fmtid="{D5CDD505-2E9C-101B-9397-08002B2CF9AE}" pid="7" name="MSIP_Label_f260b0de-ed2e-4d0e-8d46-595fe1aa544e_ActionId">
    <vt:lpwstr>dfbac762-afa3-46c1-b1c7-65f38a4b0b5f</vt:lpwstr>
  </property>
  <property fmtid="{D5CDD505-2E9C-101B-9397-08002B2CF9AE}" pid="8" name="MSIP_Label_f260b0de-ed2e-4d0e-8d46-595fe1aa544e_ContentBits">
    <vt:lpwstr>0</vt:lpwstr>
  </property>
</Properties>
</file>